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5486400" cy="5486400"/>
  <p:notesSz cx="6858000" cy="9144000"/>
  <p:defaultTextStyle>
    <a:defPPr>
      <a:defRPr lang="en-US"/>
    </a:defPPr>
    <a:lvl1pPr marL="0" algn="l" defTabSz="28131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281315" algn="l" defTabSz="28131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562630" algn="l" defTabSz="28131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843945" algn="l" defTabSz="28131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1125261" algn="l" defTabSz="28131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1406576" algn="l" defTabSz="28131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6pPr>
    <a:lvl7pPr marL="1687891" algn="l" defTabSz="28131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7pPr>
    <a:lvl8pPr marL="1969206" algn="l" defTabSz="28131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8pPr>
    <a:lvl9pPr marL="2250521" algn="l" defTabSz="281315" rtl="0" eaLnBrk="1" latinLnBrk="0" hangingPunct="1">
      <a:defRPr sz="11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287" autoAdjust="0"/>
  </p:normalViewPr>
  <p:slideViewPr>
    <p:cSldViewPr snapToGrid="0" snapToObjects="1">
      <p:cViewPr>
        <p:scale>
          <a:sx n="94" d="100"/>
          <a:sy n="94" d="100"/>
        </p:scale>
        <p:origin x="-2744" y="-280"/>
      </p:cViewPr>
      <p:guideLst>
        <p:guide orient="horz" pos="1728"/>
        <p:guide pos="172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1480" y="1704341"/>
            <a:ext cx="4663440" cy="11760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2960" y="3108960"/>
            <a:ext cx="3840480" cy="14020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813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626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8439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1252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406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68789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9692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25052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084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717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381375" y="322580"/>
            <a:ext cx="1048703" cy="686562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33363" y="322580"/>
            <a:ext cx="3056572" cy="686562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4348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448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388" y="3525520"/>
            <a:ext cx="4663440" cy="1089660"/>
          </a:xfrm>
        </p:spPr>
        <p:txBody>
          <a:bodyPr anchor="t"/>
          <a:lstStyle>
            <a:lvl1pPr algn="l">
              <a:defRPr sz="25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3388" y="2325371"/>
            <a:ext cx="4663440" cy="1200149"/>
          </a:xfrm>
        </p:spPr>
        <p:txBody>
          <a:bodyPr anchor="b"/>
          <a:lstStyle>
            <a:lvl1pPr marL="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1pPr>
            <a:lvl2pPr marL="281315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2pPr>
            <a:lvl3pPr marL="56263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3pPr>
            <a:lvl4pPr marL="843945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4pPr>
            <a:lvl5pPr marL="1125261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5pPr>
            <a:lvl6pPr marL="1406576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6pPr>
            <a:lvl7pPr marL="1687891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7pPr>
            <a:lvl8pPr marL="1969206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8pPr>
            <a:lvl9pPr marL="2250521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442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3363" y="1877060"/>
            <a:ext cx="2052637" cy="5311140"/>
          </a:xfrm>
        </p:spPr>
        <p:txBody>
          <a:bodyPr/>
          <a:lstStyle>
            <a:lvl1pPr>
              <a:defRPr sz="1700"/>
            </a:lvl1pPr>
            <a:lvl2pPr>
              <a:defRPr sz="15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77440" y="1877060"/>
            <a:ext cx="2052638" cy="5311140"/>
          </a:xfrm>
        </p:spPr>
        <p:txBody>
          <a:bodyPr/>
          <a:lstStyle>
            <a:lvl1pPr>
              <a:defRPr sz="1700"/>
            </a:lvl1pPr>
            <a:lvl2pPr>
              <a:defRPr sz="15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7174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20" y="219710"/>
            <a:ext cx="4937760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0" y="1228090"/>
            <a:ext cx="2424113" cy="511810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1315" indent="0">
              <a:buNone/>
              <a:defRPr sz="1200" b="1"/>
            </a:lvl2pPr>
            <a:lvl3pPr marL="562630" indent="0">
              <a:buNone/>
              <a:defRPr sz="1100" b="1"/>
            </a:lvl3pPr>
            <a:lvl4pPr marL="843945" indent="0">
              <a:buNone/>
              <a:defRPr sz="1000" b="1"/>
            </a:lvl4pPr>
            <a:lvl5pPr marL="1125261" indent="0">
              <a:buNone/>
              <a:defRPr sz="1000" b="1"/>
            </a:lvl5pPr>
            <a:lvl6pPr marL="1406576" indent="0">
              <a:buNone/>
              <a:defRPr sz="1000" b="1"/>
            </a:lvl6pPr>
            <a:lvl7pPr marL="1687891" indent="0">
              <a:buNone/>
              <a:defRPr sz="1000" b="1"/>
            </a:lvl7pPr>
            <a:lvl8pPr marL="1969206" indent="0">
              <a:buNone/>
              <a:defRPr sz="1000" b="1"/>
            </a:lvl8pPr>
            <a:lvl9pPr marL="2250521" indent="0">
              <a:buNone/>
              <a:defRPr sz="10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4320" y="1739900"/>
            <a:ext cx="2424113" cy="3161030"/>
          </a:xfrm>
        </p:spPr>
        <p:txBody>
          <a:bodyPr/>
          <a:lstStyle>
            <a:lvl1pPr>
              <a:defRPr sz="1500"/>
            </a:lvl1pPr>
            <a:lvl2pPr>
              <a:defRPr sz="1200"/>
            </a:lvl2pPr>
            <a:lvl3pPr>
              <a:defRPr sz="1100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87016" y="1228090"/>
            <a:ext cx="2425065" cy="511810"/>
          </a:xfrm>
        </p:spPr>
        <p:txBody>
          <a:bodyPr anchor="b"/>
          <a:lstStyle>
            <a:lvl1pPr marL="0" indent="0">
              <a:buNone/>
              <a:defRPr sz="1500" b="1"/>
            </a:lvl1pPr>
            <a:lvl2pPr marL="281315" indent="0">
              <a:buNone/>
              <a:defRPr sz="1200" b="1"/>
            </a:lvl2pPr>
            <a:lvl3pPr marL="562630" indent="0">
              <a:buNone/>
              <a:defRPr sz="1100" b="1"/>
            </a:lvl3pPr>
            <a:lvl4pPr marL="843945" indent="0">
              <a:buNone/>
              <a:defRPr sz="1000" b="1"/>
            </a:lvl4pPr>
            <a:lvl5pPr marL="1125261" indent="0">
              <a:buNone/>
              <a:defRPr sz="1000" b="1"/>
            </a:lvl5pPr>
            <a:lvl6pPr marL="1406576" indent="0">
              <a:buNone/>
              <a:defRPr sz="1000" b="1"/>
            </a:lvl6pPr>
            <a:lvl7pPr marL="1687891" indent="0">
              <a:buNone/>
              <a:defRPr sz="1000" b="1"/>
            </a:lvl7pPr>
            <a:lvl8pPr marL="1969206" indent="0">
              <a:buNone/>
              <a:defRPr sz="1000" b="1"/>
            </a:lvl8pPr>
            <a:lvl9pPr marL="2250521" indent="0">
              <a:buNone/>
              <a:defRPr sz="10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87016" y="1739900"/>
            <a:ext cx="2425065" cy="3161030"/>
          </a:xfrm>
        </p:spPr>
        <p:txBody>
          <a:bodyPr/>
          <a:lstStyle>
            <a:lvl1pPr>
              <a:defRPr sz="1500"/>
            </a:lvl1pPr>
            <a:lvl2pPr>
              <a:defRPr sz="1200"/>
            </a:lvl2pPr>
            <a:lvl3pPr>
              <a:defRPr sz="1100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735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541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252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20" y="218440"/>
            <a:ext cx="1804988" cy="929640"/>
          </a:xfrm>
        </p:spPr>
        <p:txBody>
          <a:bodyPr anchor="b"/>
          <a:lstStyle>
            <a:lvl1pPr algn="l">
              <a:defRPr sz="1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5030" y="218440"/>
            <a:ext cx="3067050" cy="4682491"/>
          </a:xfrm>
        </p:spPr>
        <p:txBody>
          <a:bodyPr/>
          <a:lstStyle>
            <a:lvl1pPr>
              <a:defRPr sz="2000"/>
            </a:lvl1pPr>
            <a:lvl2pPr>
              <a:defRPr sz="1700"/>
            </a:lvl2pPr>
            <a:lvl3pPr>
              <a:defRPr sz="15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" y="1148080"/>
            <a:ext cx="1804988" cy="3752851"/>
          </a:xfrm>
        </p:spPr>
        <p:txBody>
          <a:bodyPr/>
          <a:lstStyle>
            <a:lvl1pPr marL="0" indent="0">
              <a:buNone/>
              <a:defRPr sz="900"/>
            </a:lvl1pPr>
            <a:lvl2pPr marL="281315" indent="0">
              <a:buNone/>
              <a:defRPr sz="700"/>
            </a:lvl2pPr>
            <a:lvl3pPr marL="562630" indent="0">
              <a:buNone/>
              <a:defRPr sz="600"/>
            </a:lvl3pPr>
            <a:lvl4pPr marL="843945" indent="0">
              <a:buNone/>
              <a:defRPr sz="600"/>
            </a:lvl4pPr>
            <a:lvl5pPr marL="1125261" indent="0">
              <a:buNone/>
              <a:defRPr sz="600"/>
            </a:lvl5pPr>
            <a:lvl6pPr marL="1406576" indent="0">
              <a:buNone/>
              <a:defRPr sz="600"/>
            </a:lvl6pPr>
            <a:lvl7pPr marL="1687891" indent="0">
              <a:buNone/>
              <a:defRPr sz="600"/>
            </a:lvl7pPr>
            <a:lvl8pPr marL="1969206" indent="0">
              <a:buNone/>
              <a:defRPr sz="600"/>
            </a:lvl8pPr>
            <a:lvl9pPr marL="2250521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8625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373" y="3840480"/>
            <a:ext cx="3291840" cy="453391"/>
          </a:xfrm>
        </p:spPr>
        <p:txBody>
          <a:bodyPr anchor="b"/>
          <a:lstStyle>
            <a:lvl1pPr algn="l">
              <a:defRPr sz="1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75373" y="490220"/>
            <a:ext cx="3291840" cy="3291840"/>
          </a:xfrm>
        </p:spPr>
        <p:txBody>
          <a:bodyPr/>
          <a:lstStyle>
            <a:lvl1pPr marL="0" indent="0">
              <a:buNone/>
              <a:defRPr sz="2000"/>
            </a:lvl1pPr>
            <a:lvl2pPr marL="281315" indent="0">
              <a:buNone/>
              <a:defRPr sz="1700"/>
            </a:lvl2pPr>
            <a:lvl3pPr marL="562630" indent="0">
              <a:buNone/>
              <a:defRPr sz="1500"/>
            </a:lvl3pPr>
            <a:lvl4pPr marL="843945" indent="0">
              <a:buNone/>
              <a:defRPr sz="1200"/>
            </a:lvl4pPr>
            <a:lvl5pPr marL="1125261" indent="0">
              <a:buNone/>
              <a:defRPr sz="1200"/>
            </a:lvl5pPr>
            <a:lvl6pPr marL="1406576" indent="0">
              <a:buNone/>
              <a:defRPr sz="1200"/>
            </a:lvl6pPr>
            <a:lvl7pPr marL="1687891" indent="0">
              <a:buNone/>
              <a:defRPr sz="1200"/>
            </a:lvl7pPr>
            <a:lvl8pPr marL="1969206" indent="0">
              <a:buNone/>
              <a:defRPr sz="1200"/>
            </a:lvl8pPr>
            <a:lvl9pPr marL="2250521" indent="0">
              <a:buNone/>
              <a:defRPr sz="1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5373" y="4293871"/>
            <a:ext cx="3291840" cy="643889"/>
          </a:xfrm>
        </p:spPr>
        <p:txBody>
          <a:bodyPr/>
          <a:lstStyle>
            <a:lvl1pPr marL="0" indent="0">
              <a:buNone/>
              <a:defRPr sz="900"/>
            </a:lvl1pPr>
            <a:lvl2pPr marL="281315" indent="0">
              <a:buNone/>
              <a:defRPr sz="700"/>
            </a:lvl2pPr>
            <a:lvl3pPr marL="562630" indent="0">
              <a:buNone/>
              <a:defRPr sz="600"/>
            </a:lvl3pPr>
            <a:lvl4pPr marL="843945" indent="0">
              <a:buNone/>
              <a:defRPr sz="600"/>
            </a:lvl4pPr>
            <a:lvl5pPr marL="1125261" indent="0">
              <a:buNone/>
              <a:defRPr sz="600"/>
            </a:lvl5pPr>
            <a:lvl6pPr marL="1406576" indent="0">
              <a:buNone/>
              <a:defRPr sz="600"/>
            </a:lvl6pPr>
            <a:lvl7pPr marL="1687891" indent="0">
              <a:buNone/>
              <a:defRPr sz="600"/>
            </a:lvl7pPr>
            <a:lvl8pPr marL="1969206" indent="0">
              <a:buNone/>
              <a:defRPr sz="600"/>
            </a:lvl8pPr>
            <a:lvl9pPr marL="2250521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06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320" y="219710"/>
            <a:ext cx="4937760" cy="914400"/>
          </a:xfrm>
          <a:prstGeom prst="rect">
            <a:avLst/>
          </a:prstGeom>
        </p:spPr>
        <p:txBody>
          <a:bodyPr vert="horz" lIns="56263" tIns="28132" rIns="56263" bIns="28132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0" y="1280161"/>
            <a:ext cx="4937760" cy="3620770"/>
          </a:xfrm>
          <a:prstGeom prst="rect">
            <a:avLst/>
          </a:prstGeom>
        </p:spPr>
        <p:txBody>
          <a:bodyPr vert="horz" lIns="56263" tIns="28132" rIns="56263" bIns="2813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5085081"/>
            <a:ext cx="1280160" cy="292100"/>
          </a:xfrm>
          <a:prstGeom prst="rect">
            <a:avLst/>
          </a:prstGeom>
        </p:spPr>
        <p:txBody>
          <a:bodyPr vert="horz" lIns="56263" tIns="28132" rIns="56263" bIns="28132" rtlCol="0" anchor="ctr"/>
          <a:lstStyle>
            <a:lvl1pPr algn="l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E7D78E-F0FD-D74A-BA98-DD4D43579C5B}" type="datetimeFigureOut">
              <a:rPr lang="en-US" smtClean="0"/>
              <a:t>8/21/14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74520" y="5085081"/>
            <a:ext cx="1737360" cy="292100"/>
          </a:xfrm>
          <a:prstGeom prst="rect">
            <a:avLst/>
          </a:prstGeom>
        </p:spPr>
        <p:txBody>
          <a:bodyPr vert="horz" lIns="56263" tIns="28132" rIns="56263" bIns="28132" rtlCol="0" anchor="ctr"/>
          <a:lstStyle>
            <a:lvl1pPr algn="ctr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31920" y="5085081"/>
            <a:ext cx="1280160" cy="292100"/>
          </a:xfrm>
          <a:prstGeom prst="rect">
            <a:avLst/>
          </a:prstGeom>
        </p:spPr>
        <p:txBody>
          <a:bodyPr vert="horz" lIns="56263" tIns="28132" rIns="56263" bIns="28132" rtlCol="0" anchor="ctr"/>
          <a:lstStyle>
            <a:lvl1pPr algn="r">
              <a:defRPr sz="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A1FE7-6402-1D42-9D83-14FADA98CB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953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81315" rtl="0" eaLnBrk="1" latinLnBrk="0" hangingPunct="1">
        <a:spcBef>
          <a:spcPct val="0"/>
        </a:spcBef>
        <a:buNone/>
        <a:defRPr sz="2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10986" indent="-210986" algn="l" defTabSz="281315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7" indent="-175822" algn="l" defTabSz="281315" rtl="0" eaLnBrk="1" latinLnBrk="0" hangingPunct="1">
        <a:spcBef>
          <a:spcPct val="20000"/>
        </a:spcBef>
        <a:buFont typeface="Arial"/>
        <a:buChar char="–"/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703288" indent="-140658" algn="l" defTabSz="281315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984603" indent="-140658" algn="l" defTabSz="281315" rtl="0" eaLnBrk="1" latinLnBrk="0" hangingPunct="1">
        <a:spcBef>
          <a:spcPct val="20000"/>
        </a:spcBef>
        <a:buFont typeface="Arial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65918" indent="-140658" algn="l" defTabSz="281315" rtl="0" eaLnBrk="1" latinLnBrk="0" hangingPunct="1">
        <a:spcBef>
          <a:spcPct val="20000"/>
        </a:spcBef>
        <a:buFont typeface="Arial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47233" indent="-140658" algn="l" defTabSz="281315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549" indent="-140658" algn="l" defTabSz="281315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09864" indent="-140658" algn="l" defTabSz="281315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391179" indent="-140658" algn="l" defTabSz="281315" rtl="0" eaLnBrk="1" latinLnBrk="0" hangingPunct="1">
        <a:spcBef>
          <a:spcPct val="20000"/>
        </a:spcBef>
        <a:buFont typeface="Arial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1315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1pPr>
      <a:lvl2pPr marL="281315" algn="l" defTabSz="281315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2pPr>
      <a:lvl3pPr marL="562630" algn="l" defTabSz="281315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843945" algn="l" defTabSz="281315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1125261" algn="l" defTabSz="281315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5pPr>
      <a:lvl6pPr marL="1406576" algn="l" defTabSz="281315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1687891" algn="l" defTabSz="281315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7pPr>
      <a:lvl8pPr marL="1969206" algn="l" defTabSz="281315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8pPr>
      <a:lvl9pPr marL="2250521" algn="l" defTabSz="281315" rtl="0" eaLnBrk="1" latinLnBrk="0" hangingPunct="1">
        <a:defRPr sz="1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real_obj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892876"/>
            <a:ext cx="5486400" cy="1769270"/>
          </a:xfrm>
          <a:prstGeom prst="rect">
            <a:avLst/>
          </a:prstGeom>
        </p:spPr>
      </p:pic>
      <p:pic>
        <p:nvPicPr>
          <p:cNvPr id="7" name="Picture 6" descr="realobjs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43200"/>
            <a:ext cx="54864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4307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0</Words>
  <Application>Microsoft Macintosh PowerPoint</Application>
  <PresentationFormat>Custom</PresentationFormat>
  <Paragraphs>0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Molly</dc:creator>
  <cp:lastModifiedBy>Molly</cp:lastModifiedBy>
  <cp:revision>1</cp:revision>
  <dcterms:created xsi:type="dcterms:W3CDTF">2014-08-22T04:08:35Z</dcterms:created>
  <dcterms:modified xsi:type="dcterms:W3CDTF">2014-08-22T04:14:38Z</dcterms:modified>
</cp:coreProperties>
</file>

<file path=docProps/thumbnail.jpeg>
</file>